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4"/>
  </p:handoutMasterIdLst>
  <p:sldIdLst>
    <p:sldId id="268" r:id="rId2"/>
    <p:sldId id="271" r:id="rId3"/>
    <p:sldId id="257" r:id="rId4"/>
    <p:sldId id="258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7" r:id="rId13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00410-EED1-4B1B-9673-19D2053CDF6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A26A9-A8DE-4847-8456-8666F01E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82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701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046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629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36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345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16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216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688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691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557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240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3.7 Simulations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1: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53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What are the results of these trials?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130483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What predictions can be made based on these results?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904361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The more trials you run, the closer you will get to the theoretical probability (Law of Large Numbers</a:t>
            </a:r>
            <a:r>
              <a:rPr lang="en-US" sz="3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). 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What is the theoretical probability that you will get the numbers 1 – 6 on in six rolls of a die?</a:t>
            </a:r>
            <a:endParaRPr lang="en-US" sz="32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1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2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On a certain day the blood bank needs 4 donors with type O blood.  If the hospital brings in groups of five, what is the probability that a group would arrive that satisfies the hospitals requirements,  assuming that 45% of the population has type O blood?   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404281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Remember to seed the calculator to </a:t>
            </a:r>
            <a:r>
              <a:rPr lang="en-US" sz="3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5</a:t>
            </a:r>
            <a:endParaRPr lang="en-US" sz="32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926" y="163773"/>
            <a:ext cx="53908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Questions about simulations?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43" y="2203485"/>
            <a:ext cx="6482685" cy="439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can…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Use design simulations to model experiments.</a:t>
            </a:r>
          </a:p>
        </p:txBody>
      </p:sp>
    </p:spTree>
    <p:extLst>
      <p:ext uri="{BB962C8B-B14F-4D97-AF65-F5344CB8AC3E}">
        <p14:creationId xmlns:p14="http://schemas.microsoft.com/office/powerpoint/2010/main" val="3215539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4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Simulation</a:t>
            </a:r>
          </a:p>
        </p:txBody>
      </p:sp>
      <p:pic>
        <p:nvPicPr>
          <p:cNvPr id="72706" name="Picture 2" descr="http://imgc.allpostersimages.com/images/P-473-488-90/60/6079/GRUD100Z/posters/j-p-rini-we-ve-done-a-computer-simulation-of-your-projected-performance-in-five-ye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4800"/>
            <a:ext cx="4505325" cy="33813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914400"/>
            <a:ext cx="4191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Simulation is a way to model random events, </a:t>
            </a:r>
            <a:r>
              <a:rPr lang="en-US" sz="3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to closely </a:t>
            </a:r>
            <a:r>
              <a:rPr lang="en-US" sz="3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match real-world outcomes</a:t>
            </a:r>
            <a:r>
              <a:rPr lang="en-US" sz="2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. </a:t>
            </a:r>
          </a:p>
          <a:p>
            <a:pPr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9580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Some situations may be difficult, time-consuming, or expensive to analyze. In these situations, simulation may approximate real-world results while requiring less time, effort, or money.  </a:t>
            </a:r>
          </a:p>
          <a:p>
            <a:pPr defTabSz="914400"/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10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Why run a simulation?</a:t>
            </a:r>
          </a:p>
        </p:txBody>
      </p:sp>
    </p:spTree>
    <p:extLst>
      <p:ext uri="{BB962C8B-B14F-4D97-AF65-F5344CB8AC3E}">
        <p14:creationId xmlns:p14="http://schemas.microsoft.com/office/powerpoint/2010/main" val="1946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28600" y="-115848"/>
            <a:ext cx="8763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Portia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and </a:t>
            </a:r>
            <a:r>
              <a:rPr lang="en-US" sz="36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Tafui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are playing a dice game.  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Portia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believes that she can roll six dice and get each number, one through six, on a single roll.  </a:t>
            </a:r>
            <a:r>
              <a:rPr lang="en-US" sz="36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Tafui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knows the probability of this occurrence is low.  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She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bets 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Portia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that 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she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will 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wear her clothes inside out tomorrow if Portia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can get the outcome she wants in twenty tries.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254978" name="Picture 2" descr="C:\Documents and Settings\staormina\Local Settings\Temporary Internet Files\Content.IE5\GKIVUW4L\MC9002322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886200"/>
            <a:ext cx="2237279" cy="2423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06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04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What is the problem that we are simulating?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066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Can 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Portia roll one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of each number in a 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throw of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six dice?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819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6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What random device will you use to simulate the problem and how will you use it?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11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We will use the calculator to generate random numbers.</a:t>
            </a:r>
            <a:endParaRPr lang="en-US" sz="36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6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Seeding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Since a calculator is a type of computer, it can never be truly random.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0" y="26670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600" dirty="0">
                <a:solidFill>
                  <a:prstClr val="black"/>
                </a:solidFill>
                <a:latin typeface="Calibri"/>
              </a:rPr>
              <a:t>For this reason, we can configure our calculators to give everyone the same set of “random” data (so we can all work together!).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724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600" dirty="0">
                <a:solidFill>
                  <a:prstClr val="black"/>
                </a:solidFill>
                <a:latin typeface="Calibri"/>
              </a:rPr>
              <a:t>The process of calibrating our calculators in this way is called </a:t>
            </a:r>
            <a:r>
              <a:rPr lang="en-US" sz="3600" u="sng" dirty="0">
                <a:solidFill>
                  <a:prstClr val="black"/>
                </a:solidFill>
                <a:latin typeface="Calibri"/>
              </a:rPr>
              <a:t>seeding.</a:t>
            </a:r>
            <a:endParaRPr lang="en-US" u="sng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495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 cstate="print"/>
          <a:srcRect l="23152" t="40625" r="42297" b="27685"/>
          <a:stretch>
            <a:fillRect/>
          </a:stretch>
        </p:blipFill>
        <p:spPr bwMode="auto">
          <a:xfrm>
            <a:off x="0" y="1295400"/>
            <a:ext cx="9144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seed the calculator: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19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286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40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How will you conduct each trial? </a:t>
            </a:r>
            <a:br>
              <a:rPr lang="en-US" sz="40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How many trials will you conduct?</a:t>
            </a:r>
          </a:p>
          <a:p>
            <a:pPr defTabSz="914400"/>
            <a:endParaRPr lang="en-US" sz="32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639669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2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I will use the </a:t>
            </a:r>
            <a:r>
              <a:rPr lang="en-US" sz="3200" b="1" dirty="0" err="1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randInt</a:t>
            </a:r>
            <a:r>
              <a:rPr lang="en-US" sz="3200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( 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command in my calculator to generate random integers. </a:t>
            </a:r>
            <a:endParaRPr lang="en-US" sz="32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90600" y="3048000"/>
            <a:ext cx="7086600" cy="1143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0" y="30480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36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randInt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(min value, max value, </a:t>
            </a:r>
            <a:b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</a:b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number of data in set)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71600" y="44958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36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randInt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(1, 6, 6)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5259401"/>
            <a:ext cx="2503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Smallest number on dice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7590" y="5804933"/>
            <a:ext cx="2406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Largest number on dice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71282" y="5259401"/>
            <a:ext cx="2559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Throwing 6 dice at a time</a:t>
            </a:r>
            <a:endParaRPr lang="en-US" dirty="0"/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 flipV="1">
            <a:off x="3875523" y="5142131"/>
            <a:ext cx="844644" cy="301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872567" y="5142131"/>
            <a:ext cx="292100" cy="662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 flipV="1">
            <a:off x="5566833" y="5142131"/>
            <a:ext cx="304449" cy="301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2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 animBg="1"/>
      <p:bldP spid="41" grpId="0"/>
      <p:bldP spid="42" grpId="0"/>
      <p:bldP spid="2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28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40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Let’s perform our simulation!</a:t>
            </a:r>
            <a:endParaRPr lang="en-US" sz="40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defTabSz="914400"/>
            <a:endParaRPr lang="en-US" sz="32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639669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2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In your groups, complete the simulation 20 times. Record which trials gave you one of each number.</a:t>
            </a:r>
          </a:p>
          <a:p>
            <a:pPr defTabSz="914400"/>
            <a:endParaRPr lang="en-US" sz="3200" dirty="0">
              <a:solidFill>
                <a:prstClr val="black"/>
              </a:solidFill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514350" indent="-514350" defTabSz="914400">
              <a:buAutoNum type="arabicPeriod"/>
            </a:pPr>
            <a:r>
              <a:rPr lang="en-US" sz="3200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_____	2. _____	3.</a:t>
            </a:r>
            <a:r>
              <a:rPr lang="en-US" sz="32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4.</a:t>
            </a:r>
            <a:r>
              <a:rPr lang="en-US" sz="32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 5. </a:t>
            </a:r>
            <a:r>
              <a:rPr lang="en-US" sz="32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endParaRPr lang="en-US" sz="3200" dirty="0">
              <a:solidFill>
                <a:prstClr val="black"/>
              </a:solidFill>
              <a:cs typeface="Times New Roman" pitchFamily="18" charset="0"/>
            </a:endParaRPr>
          </a:p>
          <a:p>
            <a:pPr defTabSz="914400"/>
            <a:endParaRPr lang="en-US" sz="32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defTabSz="914400"/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6.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	7.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>
                <a:solidFill>
                  <a:prstClr val="black"/>
                </a:solidFill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8.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 9.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 10.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</a:p>
          <a:p>
            <a:pPr defTabSz="914400"/>
            <a:endParaRPr lang="en-US" sz="3200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defTabSz="914400"/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11. 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	12.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  13.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 14.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 15. </a:t>
            </a:r>
            <a:r>
              <a:rPr lang="en-US" sz="32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endParaRPr lang="en-US" sz="3200" dirty="0">
              <a:solidFill>
                <a:prstClr val="black"/>
              </a:solidFill>
              <a:cs typeface="Times New Roman" pitchFamily="18" charset="0"/>
            </a:endParaRPr>
          </a:p>
          <a:p>
            <a:pPr defTabSz="914400"/>
            <a:endParaRPr lang="en-US" sz="32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defTabSz="914400"/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16.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	17.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	18.</a:t>
            </a:r>
            <a:r>
              <a:rPr lang="en-US" sz="32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 19 .</a:t>
            </a:r>
            <a:r>
              <a:rPr lang="en-US" sz="32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 20. </a:t>
            </a:r>
            <a:r>
              <a:rPr lang="en-US" sz="32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_____</a:t>
            </a:r>
            <a:endParaRPr lang="en-US" sz="32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defTabSz="914400"/>
            <a:endParaRPr lang="en-US" sz="32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6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411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1_Office Theme</vt:lpstr>
      <vt:lpstr>3.7 Simulations</vt:lpstr>
      <vt:lpstr>Today’s Objectives</vt:lpstr>
      <vt:lpstr>PowerPoint Presentation</vt:lpstr>
      <vt:lpstr>PowerPoint Presentation</vt:lpstr>
      <vt:lpstr>PowerPoint Presentation</vt:lpstr>
      <vt:lpstr>Seeding</vt:lpstr>
      <vt:lpstr>How to seed the calculator: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6: Simulations</dc:title>
  <dc:creator>Nick Koberstein</dc:creator>
  <cp:lastModifiedBy>Renee Cholkar</cp:lastModifiedBy>
  <cp:revision>17</cp:revision>
  <cp:lastPrinted>2016-01-12T13:47:35Z</cp:lastPrinted>
  <dcterms:created xsi:type="dcterms:W3CDTF">2014-09-01T21:08:06Z</dcterms:created>
  <dcterms:modified xsi:type="dcterms:W3CDTF">2016-09-27T17:44:48Z</dcterms:modified>
</cp:coreProperties>
</file>