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25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5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2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6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9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8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5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5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84B47-B10B-FF43-8CA2-2BEED0E2EEA9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8767-265F-8943-8AB0-D0B6F1325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3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synopsis.com/design/movies-before-after-green-screen-cg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6.1 Leaping Lizards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dirty="0" smtClean="0"/>
              <a:t>: to perform transformations on objects on a coordinate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74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HW: page 4-6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in CGI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CGI before and after</a:t>
            </a:r>
            <a:endParaRPr lang="en-US" dirty="0" smtClean="0"/>
          </a:p>
          <a:p>
            <a:r>
              <a:rPr lang="en-US" dirty="0" smtClean="0"/>
              <a:t>Read and work through the task p.1-2 (and 3 if you want a bigger graph)</a:t>
            </a:r>
          </a:p>
          <a:p>
            <a:r>
              <a:rPr lang="en-US" dirty="0" smtClean="0"/>
              <a:t>Materials you can use are </a:t>
            </a:r>
            <a:r>
              <a:rPr lang="en-US" dirty="0" smtClean="0"/>
              <a:t>on the </a:t>
            </a:r>
            <a:r>
              <a:rPr lang="en-US" smtClean="0"/>
              <a:t>window sill</a:t>
            </a:r>
            <a:endParaRPr lang="en-US" dirty="0" smtClean="0"/>
          </a:p>
          <a:p>
            <a:r>
              <a:rPr lang="en-US" dirty="0" smtClean="0"/>
              <a:t>Jot down some observations on your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5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Pre-image					Image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initial image to before transformations</a:t>
            </a:r>
          </a:p>
          <a:p>
            <a:r>
              <a:rPr lang="en-US" dirty="0" smtClean="0"/>
              <a:t>A B C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image after the transformations</a:t>
            </a:r>
          </a:p>
          <a:p>
            <a:r>
              <a:rPr lang="en-US" dirty="0" smtClean="0"/>
              <a:t>A’ B’ C’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After a second transformation: A’’ B’’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1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Lizard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Let’s share some strategies</a:t>
            </a:r>
          </a:p>
          <a:p>
            <a:r>
              <a:rPr lang="en-US" dirty="0" smtClean="0"/>
              <a:t>What did you notice?</a:t>
            </a:r>
          </a:p>
          <a:p>
            <a:r>
              <a:rPr lang="en-US" dirty="0" smtClean="0"/>
              <a:t>If you connected the corresponding points, what type of lines would you get?</a:t>
            </a:r>
          </a:p>
          <a:p>
            <a:r>
              <a:rPr lang="en-US" dirty="0" smtClean="0"/>
              <a:t>translations move points a specified distance along parallel lines</a:t>
            </a:r>
          </a:p>
          <a:p>
            <a:r>
              <a:rPr lang="en-US" dirty="0" smtClean="0"/>
              <a:t>It preserves shape and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9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Lunging Lizard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Let’s share some strategies</a:t>
            </a:r>
          </a:p>
          <a:p>
            <a:r>
              <a:rPr lang="en-US" dirty="0" smtClean="0"/>
              <a:t>What did you notice?</a:t>
            </a:r>
          </a:p>
          <a:p>
            <a:r>
              <a:rPr lang="en-US" dirty="0" smtClean="0"/>
              <a:t>Rotations move points along a circular arc with a specified center and angle</a:t>
            </a:r>
          </a:p>
          <a:p>
            <a:r>
              <a:rPr lang="en-US" dirty="0" smtClean="0"/>
              <a:t>The corresponding points are the same distance from the center of rotation</a:t>
            </a:r>
          </a:p>
          <a:p>
            <a:r>
              <a:rPr lang="en-US" dirty="0" smtClean="0"/>
              <a:t>It preserves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5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Leaping Lizard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811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Let’s share some strategies</a:t>
            </a:r>
          </a:p>
          <a:p>
            <a:r>
              <a:rPr lang="en-US" dirty="0" smtClean="0"/>
              <a:t>What did you notice? What if you connected the corresponding points?</a:t>
            </a:r>
          </a:p>
          <a:p>
            <a:r>
              <a:rPr lang="en-US" dirty="0" smtClean="0"/>
              <a:t>In reflections, the line of reflection is the perpendicular bisector of each line segment connecting corresponding points.</a:t>
            </a:r>
          </a:p>
          <a:p>
            <a:r>
              <a:rPr lang="en-US" dirty="0" smtClean="0"/>
              <a:t>The lines connecting the corresponding points are parallel to each other</a:t>
            </a:r>
          </a:p>
          <a:p>
            <a:r>
              <a:rPr lang="en-US" dirty="0" smtClean="0"/>
              <a:t>It preserves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Similarities? Differences?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4762" y="4559905"/>
            <a:ext cx="80820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We will fill out the chart with the rules after the warm up tomorrow.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7907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Rigid-motion transformations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preserves distance and angle measures within a shape—meaning the pre-image and image are congruent. </a:t>
            </a:r>
          </a:p>
          <a:p>
            <a:r>
              <a:rPr lang="en-US" dirty="0" smtClean="0"/>
              <a:t>Also known as an </a:t>
            </a:r>
            <a:r>
              <a:rPr lang="en-US" u="sng" dirty="0" smtClean="0"/>
              <a:t>Isometric Transformation</a:t>
            </a:r>
            <a:r>
              <a:rPr lang="en-US" dirty="0" smtClean="0"/>
              <a:t> or </a:t>
            </a:r>
            <a:r>
              <a:rPr lang="en-US" dirty="0" err="1" smtClean="0"/>
              <a:t>isometry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4365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rite a detailed description of the movement of points from their location in the pre-image to their location in the final image for one of the transformations. (assigned by quad)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302</Words>
  <Application>Microsoft Office PowerPoint</Application>
  <PresentationFormat>On-screen Show (16:9)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6.1 Leaping Lizards</vt:lpstr>
      <vt:lpstr>The use in CGI</vt:lpstr>
      <vt:lpstr>      Pre-image     Image</vt:lpstr>
      <vt:lpstr>Lazy Lizard</vt:lpstr>
      <vt:lpstr>Lunging Lizard</vt:lpstr>
      <vt:lpstr>Leaping Lizard</vt:lpstr>
      <vt:lpstr>Similarities? Differences?</vt:lpstr>
      <vt:lpstr>Rigid-motion transformations</vt:lpstr>
      <vt:lpstr>Extension</vt:lpstr>
      <vt:lpstr>HW: page 4-6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 Leaping Lizards</dc:title>
  <dc:creator>Katie Taylor</dc:creator>
  <cp:lastModifiedBy>Renee Cholkar</cp:lastModifiedBy>
  <cp:revision>7</cp:revision>
  <dcterms:created xsi:type="dcterms:W3CDTF">2019-01-22T01:12:33Z</dcterms:created>
  <dcterms:modified xsi:type="dcterms:W3CDTF">2019-01-22T14:25:46Z</dcterms:modified>
</cp:coreProperties>
</file>