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3" r:id="rId5"/>
    <p:sldId id="261" r:id="rId6"/>
    <p:sldId id="259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F4D0A-CECA-4F62-B9A3-B3EAE1BC518E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EB32E-0BB1-4731-8EC5-248EC7F5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83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FFD2-00F9-4556-93EF-820CC91FCFC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186E-30D5-4454-BAD5-F8532899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7 -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7.1 Experiments, Sample Spaces, &amp; Events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743200" y="3810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Terminology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14400" y="1447800"/>
            <a:ext cx="723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An </a:t>
            </a:r>
            <a:r>
              <a:rPr lang="en-US" sz="3600" b="1" u="sng" dirty="0">
                <a:latin typeface="Times New Roman" pitchFamily="18" charset="0"/>
              </a:rPr>
              <a:t>experiment</a:t>
            </a:r>
            <a:r>
              <a:rPr lang="en-US" sz="3600" dirty="0">
                <a:latin typeface="Times New Roman" pitchFamily="18" charset="0"/>
              </a:rPr>
              <a:t> is an activity with observable results (called outcomes).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7315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A </a:t>
            </a:r>
            <a:r>
              <a:rPr lang="en-US" sz="3600" b="1" u="sng" dirty="0">
                <a:latin typeface="Times New Roman" pitchFamily="18" charset="0"/>
              </a:rPr>
              <a:t>sample point</a:t>
            </a:r>
            <a:r>
              <a:rPr lang="en-US" sz="3600" dirty="0">
                <a:latin typeface="Times New Roman" pitchFamily="18" charset="0"/>
              </a:rPr>
              <a:t> is an outcome of an experiment.  The </a:t>
            </a:r>
            <a:r>
              <a:rPr lang="en-US" sz="3600" u="sng" dirty="0">
                <a:latin typeface="Times New Roman" pitchFamily="18" charset="0"/>
              </a:rPr>
              <a:t>sample space</a:t>
            </a:r>
            <a:r>
              <a:rPr lang="en-US" sz="3600" dirty="0">
                <a:latin typeface="Times New Roman" pitchFamily="18" charset="0"/>
              </a:rPr>
              <a:t> is the set of all possible sample points.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38200" y="4724400"/>
            <a:ext cx="609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</a:rPr>
              <a:t>An </a:t>
            </a:r>
            <a:r>
              <a:rPr lang="en-US" sz="4000" b="1" u="sng" dirty="0">
                <a:latin typeface="Times New Roman" pitchFamily="18" charset="0"/>
              </a:rPr>
              <a:t>event</a:t>
            </a:r>
            <a:r>
              <a:rPr lang="en-US" sz="4000" i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</a:rPr>
              <a:t>is a subset of a sample space</a:t>
            </a:r>
            <a:r>
              <a:rPr lang="en-US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6629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Ex 1.</a:t>
            </a: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</a:rPr>
              <a:t>Rolling a </a:t>
            </a:r>
            <a:r>
              <a:rPr lang="en-US" sz="2800" dirty="0" smtClean="0">
                <a:latin typeface="Times New Roman" pitchFamily="18" charset="0"/>
              </a:rPr>
              <a:t>die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Sample Space: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Event A:  rolling an even number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Event B:  rolling an odd number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Event C:  rolling a multiple of 3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662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</a:t>
            </a:r>
            <a:r>
              <a:rPr lang="en-US" sz="4000" dirty="0" smtClean="0">
                <a:sym typeface="Symbol"/>
              </a:rPr>
              <a:t> B</a:t>
            </a:r>
          </a:p>
          <a:p>
            <a:endParaRPr lang="en-US" sz="4000" dirty="0" smtClean="0">
              <a:sym typeface="Symbol"/>
            </a:endParaRPr>
          </a:p>
          <a:p>
            <a:r>
              <a:rPr lang="en-US" sz="4000" dirty="0" smtClean="0">
                <a:sym typeface="Symbol"/>
              </a:rPr>
              <a:t>B  C</a:t>
            </a:r>
          </a:p>
          <a:p>
            <a:endParaRPr lang="en-US" sz="4000" dirty="0" smtClean="0">
              <a:sym typeface="Symbol"/>
            </a:endParaRPr>
          </a:p>
          <a:p>
            <a:r>
              <a:rPr lang="en-US" sz="4000" dirty="0" smtClean="0">
                <a:sym typeface="Symbol"/>
              </a:rPr>
              <a:t>C</a:t>
            </a:r>
            <a:r>
              <a:rPr lang="en-US" sz="4000" baseline="30000" dirty="0" smtClean="0">
                <a:sym typeface="Symbol"/>
              </a:rPr>
              <a:t>c</a:t>
            </a:r>
            <a:endParaRPr lang="en-US" sz="4000" dirty="0" smtClean="0">
              <a:sym typeface="Symbol"/>
            </a:endParaRPr>
          </a:p>
          <a:p>
            <a:endParaRPr lang="en-US" sz="4000" dirty="0" smtClean="0">
              <a:sym typeface="Symbol"/>
            </a:endParaRPr>
          </a:p>
          <a:p>
            <a:r>
              <a:rPr lang="en-US" sz="4000" dirty="0" smtClean="0">
                <a:sym typeface="Symbol"/>
              </a:rPr>
              <a:t>A  C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7391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Events </a:t>
            </a:r>
            <a:r>
              <a:rPr lang="en-US" sz="3200" i="1" dirty="0">
                <a:latin typeface="Times New Roman" pitchFamily="18" charset="0"/>
              </a:rPr>
              <a:t>A</a:t>
            </a:r>
            <a:r>
              <a:rPr lang="en-US" sz="3200" dirty="0">
                <a:latin typeface="Times New Roman" pitchFamily="18" charset="0"/>
              </a:rPr>
              <a:t> and </a:t>
            </a:r>
            <a:r>
              <a:rPr lang="en-US" sz="3200" i="1" dirty="0"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 are </a:t>
            </a:r>
            <a:r>
              <a:rPr lang="en-US" sz="3200" b="1" u="sng" dirty="0">
                <a:latin typeface="Times New Roman" pitchFamily="18" charset="0"/>
              </a:rPr>
              <a:t>mutually exclusive</a:t>
            </a:r>
            <a:r>
              <a:rPr lang="en-US" sz="3200" dirty="0">
                <a:latin typeface="Times New Roman" pitchFamily="18" charset="0"/>
              </a:rPr>
              <a:t> if </a:t>
            </a:r>
            <a:endParaRPr lang="en-US" sz="32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A </a:t>
            </a:r>
            <a:r>
              <a:rPr lang="en-US" sz="3200" dirty="0" smtClean="0">
                <a:latin typeface="Times New Roman" pitchFamily="18" charset="0"/>
                <a:sym typeface="Symbol"/>
              </a:rPr>
              <a:t> B = .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sym typeface="Symbol"/>
              </a:rPr>
              <a:t>Give an example of mutually exclusive events if choosing a student in ICM at random.</a:t>
            </a:r>
          </a:p>
          <a:p>
            <a:pPr>
              <a:spcBef>
                <a:spcPct val="50000"/>
              </a:spcBef>
            </a:pPr>
            <a:endParaRPr lang="en-US" sz="3200" dirty="0" smtClean="0">
              <a:latin typeface="Times New Roman" pitchFamily="18" charset="0"/>
              <a:sym typeface="Symbol"/>
            </a:endParaRP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sym typeface="Symbol"/>
              </a:rPr>
              <a:t>A and B are </a:t>
            </a:r>
            <a:r>
              <a:rPr lang="en-US" sz="3200" b="1" u="sng" dirty="0" smtClean="0">
                <a:latin typeface="Times New Roman" pitchFamily="18" charset="0"/>
                <a:sym typeface="Symbol"/>
              </a:rPr>
              <a:t>complementary events</a:t>
            </a:r>
            <a:r>
              <a:rPr lang="en-US" sz="3200" dirty="0" smtClean="0">
                <a:latin typeface="Times New Roman" pitchFamily="18" charset="0"/>
                <a:sym typeface="Symbol"/>
              </a:rPr>
              <a:t> if 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sym typeface="Symbol"/>
              </a:rPr>
              <a:t>B = A</a:t>
            </a:r>
            <a:r>
              <a:rPr lang="en-US" sz="3200" baseline="30000" dirty="0" smtClean="0">
                <a:latin typeface="Times New Roman" pitchFamily="18" charset="0"/>
                <a:sym typeface="Symbol"/>
              </a:rPr>
              <a:t>c</a:t>
            </a:r>
            <a:r>
              <a:rPr lang="en-US" sz="3200" dirty="0" smtClean="0">
                <a:latin typeface="Times New Roman" pitchFamily="18" charset="0"/>
                <a:sym typeface="Symbol"/>
              </a:rPr>
              <a:t>.</a:t>
            </a:r>
            <a:endParaRPr lang="en-US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accent2"/>
                </a:solidFill>
                <a:latin typeface="Times New Roman" pitchFamily="18" charset="0"/>
              </a:rPr>
              <a:t>Ex 2.</a:t>
            </a:r>
            <a:r>
              <a:rPr lang="en-US" sz="3600" dirty="0" smtClean="0">
                <a:latin typeface="Times New Roman" pitchFamily="18" charset="0"/>
              </a:rPr>
              <a:t>  </a:t>
            </a:r>
            <a:r>
              <a:rPr lang="en-US" sz="3600" dirty="0">
                <a:latin typeface="Times New Roman" pitchFamily="18" charset="0"/>
              </a:rPr>
              <a:t>An experiment consists of spinning the hand on the disk below two times.  Find the sample space.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914400" y="2362200"/>
            <a:ext cx="1676400" cy="1676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1143000" y="3200400"/>
            <a:ext cx="6096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1524000" y="2362200"/>
            <a:ext cx="22860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752600" y="3200400"/>
            <a:ext cx="8382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1676400" y="2895600"/>
            <a:ext cx="152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990600" y="2819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00200" y="3429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W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828800" y="2514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 4.  An experiment consists of rolling 2 dice.  Describe the sample space.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Non-discrete sample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 5.  Mrs. </a:t>
            </a:r>
            <a:r>
              <a:rPr lang="en-US" dirty="0" smtClean="0"/>
              <a:t>Cholkar</a:t>
            </a:r>
            <a:r>
              <a:rPr lang="en-US" dirty="0" smtClean="0"/>
              <a:t> </a:t>
            </a:r>
            <a:r>
              <a:rPr lang="en-US" dirty="0" smtClean="0"/>
              <a:t>observes how long it takes students to take a test.</a:t>
            </a:r>
          </a:p>
          <a:p>
            <a:pPr marL="514350" indent="-514350">
              <a:buAutoNum type="alphaLcParenR"/>
            </a:pPr>
            <a:r>
              <a:rPr lang="en-US" dirty="0" smtClean="0"/>
              <a:t>Describe sample space if they are given the entire class period with no extended time.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Describe the event that it takes a student between 30 and 45 minutes, inclusive.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Office Theme</vt:lpstr>
      <vt:lpstr>UNIT 7 -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Non-discrete sample spaces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7 - Probability</dc:title>
  <dc:creator>vanessa wilkes</dc:creator>
  <cp:lastModifiedBy>Renee Cholkar</cp:lastModifiedBy>
  <cp:revision>6</cp:revision>
  <dcterms:created xsi:type="dcterms:W3CDTF">2013-11-12T16:58:24Z</dcterms:created>
  <dcterms:modified xsi:type="dcterms:W3CDTF">2016-09-01T13:40:28Z</dcterms:modified>
</cp:coreProperties>
</file>