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100"/>
            </a:lvl1pPr>
          </a:lstStyle>
          <a:p>
            <a:r>
              <a:rPr lang="en-US" smtClean="0"/>
              <a:t>4.1 Matrices - Basic Operations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100"/>
            </a:lvl1pPr>
          </a:lstStyle>
          <a:p>
            <a:fld id="{2C997887-AD61-4C99-A394-6F5287DC89D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100"/>
            </a:lvl1pPr>
          </a:lstStyle>
          <a:p>
            <a:fld id="{DB558688-86BE-4E11-824C-9624F6A0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35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100"/>
            </a:lvl1pPr>
          </a:lstStyle>
          <a:p>
            <a:r>
              <a:rPr lang="en-US" smtClean="0"/>
              <a:t>4.1 Matrices - Basic Operations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100"/>
            </a:lvl1pPr>
          </a:lstStyle>
          <a:p>
            <a:fld id="{DE34367B-8C57-4FE0-AA06-3A4779975C2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100"/>
            </a:lvl1pPr>
          </a:lstStyle>
          <a:p>
            <a:fld id="{2EAA3193-C710-463F-85F5-491D72CC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634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A3193-C710-463F-85F5-491D72CC7A49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4.1 Matrices - Basic Operations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8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9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5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26C6-AD2F-4C55-97E1-D90ABA32D93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4CD8-1CB2-4383-B2C0-C15123D5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2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 Matrices – Basic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October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9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6: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318" y="365125"/>
            <a:ext cx="6709594" cy="236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8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4.1 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Find the dimensions of a matrix.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Add, subtract matrices and multiply by a scalar.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Determine when matrices can be multiplied and multiply matrices.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Solve matrix equations.</a:t>
            </a:r>
          </a:p>
        </p:txBody>
      </p:sp>
    </p:spTree>
    <p:extLst>
      <p:ext uri="{BB962C8B-B14F-4D97-AF65-F5344CB8AC3E}">
        <p14:creationId xmlns:p14="http://schemas.microsoft.com/office/powerpoint/2010/main" val="276825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789"/>
                <a:ext cx="10515600" cy="655534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 </a:t>
                </a:r>
                <a:r>
                  <a:rPr lang="en-US" u="sng" dirty="0" smtClean="0"/>
                  <a:t>matrix</a:t>
                </a:r>
                <a:r>
                  <a:rPr lang="en-US" dirty="0" smtClean="0"/>
                  <a:t> is a ________________________________________ enclosed in a single set of brackets</a:t>
                </a:r>
              </a:p>
              <a:p>
                <a:r>
                  <a:rPr lang="en-US" dirty="0" smtClean="0"/>
                  <a:t>The dimensions of a matrix are given </a:t>
                </a:r>
                <a:r>
                  <a:rPr lang="en-US" u="sng" dirty="0" smtClean="0"/>
                  <a:t>___________________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Each number in a matrix is called an entry or element.</a:t>
                </a:r>
              </a:p>
              <a:p>
                <a:r>
                  <a:rPr lang="en-US" dirty="0" smtClean="0"/>
                  <a:t>The location of an entry in matrix M is denoted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 1: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Find the dimensions of matrix A.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a</a:t>
                </a:r>
                <a:r>
                  <a:rPr lang="en-US" baseline="-25000" dirty="0" smtClean="0"/>
                  <a:t>12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 the entry location for the number 0.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789"/>
                <a:ext cx="10515600" cy="6555346"/>
              </a:xfrm>
              <a:blipFill rotWithShape="0">
                <a:blip r:embed="rId2"/>
                <a:stretch>
                  <a:fillRect l="-1217" t="-1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5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matrices are equal if and only if they have the same dimensions and all corresponding entries are equal.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Ex 2: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535" y="2040965"/>
            <a:ext cx="9387239" cy="11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3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034"/>
            <a:ext cx="10515600" cy="20606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Add or Subtract matrices, add/subtract corresponding entries. (The matrices must have the same dimensions.)</a:t>
            </a:r>
            <a:br>
              <a:rPr lang="en-US" dirty="0" smtClean="0"/>
            </a:br>
            <a:r>
              <a:rPr lang="en-US" dirty="0" smtClean="0"/>
              <a:t>Ex 3: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4876" y="2112136"/>
            <a:ext cx="9409677" cy="172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5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calar multiplication - To multiply a matrix by a real number, k, multiply each entry by 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4: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262" y="1825625"/>
            <a:ext cx="5632829" cy="146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6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792" y="141668"/>
            <a:ext cx="9590479" cy="46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7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498" y="0"/>
            <a:ext cx="11275701" cy="369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6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5: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0224" y="51370"/>
            <a:ext cx="8378828" cy="19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5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209</Words>
  <Application>Microsoft Office PowerPoint</Application>
  <PresentationFormat>Custom</PresentationFormat>
  <Paragraphs>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4.1 Matrices – Basic Operations</vt:lpstr>
      <vt:lpstr>4.1 Lesson Objectives</vt:lpstr>
      <vt:lpstr>PowerPoint Presentation</vt:lpstr>
      <vt:lpstr>Two matrices are equal if and only if they have the same dimensions and all corresponding entries are equal.</vt:lpstr>
      <vt:lpstr>To Add or Subtract matrices, add/subtract corresponding entries. (The matrices must have the same dimensions.) Ex 3:</vt:lpstr>
      <vt:lpstr>Scalar multiplication - To multiply a matrix by a real number, k, multiply each entry by k.</vt:lpstr>
      <vt:lpstr>PowerPoint Presentation</vt:lpstr>
      <vt:lpstr>PowerPoint Presentation</vt:lpstr>
      <vt:lpstr>Ex. 5: </vt:lpstr>
      <vt:lpstr>Ex. 6: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Matrices – Basic Operations</dc:title>
  <dc:creator>Vanessa R. Wilkes</dc:creator>
  <cp:lastModifiedBy>Renee Cholkar</cp:lastModifiedBy>
  <cp:revision>8</cp:revision>
  <cp:lastPrinted>2016-02-23T16:35:25Z</cp:lastPrinted>
  <dcterms:created xsi:type="dcterms:W3CDTF">2016-02-23T13:13:14Z</dcterms:created>
  <dcterms:modified xsi:type="dcterms:W3CDTF">2016-10-04T13:06:29Z</dcterms:modified>
</cp:coreProperties>
</file>