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8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0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2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8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2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BACB-B22C-431A-BA90-23219417CA8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01AAC-9D02-4535-A87D-317ED48B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Inverse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1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07" y="399245"/>
            <a:ext cx="10771689" cy="168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9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4.3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Find the inverse of a matrix (using calculator)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Define square matrix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Use matrix multiplication to determine if two matrices are inverses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3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50" y="111124"/>
            <a:ext cx="11531556" cy="3061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50" y="3543098"/>
            <a:ext cx="11900750" cy="25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6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7" y="0"/>
            <a:ext cx="11758411" cy="345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5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77" y="0"/>
            <a:ext cx="9070925" cy="4175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57" y="4064195"/>
            <a:ext cx="5866327" cy="13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5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15" y="283336"/>
            <a:ext cx="11183908" cy="551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4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21" y="693112"/>
            <a:ext cx="10255067" cy="145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9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18" y="4077061"/>
            <a:ext cx="8367240" cy="1195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18" y="456194"/>
            <a:ext cx="6134168" cy="1120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18" y="1576346"/>
            <a:ext cx="6939820" cy="19782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818" y="3670479"/>
            <a:ext cx="576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Find the determinant of each using your calculator.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973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73" y="244698"/>
            <a:ext cx="12139020" cy="582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7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4.3 Inverse Matrices</vt:lpstr>
      <vt:lpstr>Lesson 4.3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Inverse Matrices</dc:title>
  <dc:creator>Vanessa R. Wilkes</dc:creator>
  <cp:lastModifiedBy>Renee Cholkar</cp:lastModifiedBy>
  <cp:revision>5</cp:revision>
  <dcterms:created xsi:type="dcterms:W3CDTF">2016-02-25T13:43:58Z</dcterms:created>
  <dcterms:modified xsi:type="dcterms:W3CDTF">2016-10-04T13:26:34Z</dcterms:modified>
</cp:coreProperties>
</file>