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A505A-8262-4489-9D51-D9082A02FCC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0C72D4-6181-45AD-AAAF-6275927B8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3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1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1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4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F3C5-FDC0-4925-9991-7720148855B9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7860-1A8B-4E7E-89EE-317F2743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3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5.7 Finding Limits Algebraically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a function is continuous at c, you can evaluate the limit using direct substitution.  (You can substitute c into the function to evaluate the limit as long as it doesn’t result in a denominator of 0.)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4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6062"/>
                <a:ext cx="10515600" cy="5970901"/>
              </a:xfrm>
            </p:spPr>
            <p:txBody>
              <a:bodyPr/>
              <a:lstStyle/>
              <a:p>
                <a:r>
                  <a:rPr lang="en-US" dirty="0" smtClean="0"/>
                  <a:t>If two functions f(x) and g(x) are equal for all x </a:t>
                </a:r>
                <a:r>
                  <a:rPr lang="en-US" dirty="0" smtClean="0">
                    <a:sym typeface="Symbol" panose="05050102010706020507" pitchFamily="18" charset="2"/>
                  </a:rPr>
                  <a:t> c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exists,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.  (If you can simplify a rational function so that f(c) is no longer undefined, then simplify and substitute c for x to find the limit.)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6062"/>
                <a:ext cx="10515600" cy="5970901"/>
              </a:xfrm>
              <a:blipFill rotWithShape="0">
                <a:blip r:embed="rId2"/>
                <a:stretch>
                  <a:fillRect l="-1217" t="-194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0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5000"/>
                <a:ext cx="10515600" cy="5541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6.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</m:e>
                        </m:ra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7.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8.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5000"/>
                <a:ext cx="10515600" cy="5541963"/>
              </a:xfrm>
              <a:blipFill rotWithShape="0">
                <a:blip r:embed="rId2"/>
                <a:stretch>
                  <a:fillRect l="-1217" t="-1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900" y="12701"/>
            <a:ext cx="10515600" cy="711200"/>
          </a:xfrm>
        </p:spPr>
        <p:txBody>
          <a:bodyPr/>
          <a:lstStyle/>
          <a:p>
            <a:r>
              <a:rPr lang="en-US" dirty="0" smtClean="0"/>
              <a:t>You try!!  Find each limit.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294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5.7 Finding Limits Algebraically</vt:lpstr>
      <vt:lpstr>PowerPoint Presentation</vt:lpstr>
      <vt:lpstr>You try!!  Find each limit.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14.2 Finding Limits Algebraically</dc:title>
  <dc:creator>Vanessa R. Wilkes</dc:creator>
  <cp:lastModifiedBy>Renee Cholkar</cp:lastModifiedBy>
  <cp:revision>6</cp:revision>
  <cp:lastPrinted>2016-03-31T12:38:33Z</cp:lastPrinted>
  <dcterms:created xsi:type="dcterms:W3CDTF">2015-09-30T12:03:54Z</dcterms:created>
  <dcterms:modified xsi:type="dcterms:W3CDTF">2016-11-07T12:00:24Z</dcterms:modified>
</cp:coreProperties>
</file>